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32" r:id="rId3"/>
    <p:sldId id="436" r:id="rId4"/>
    <p:sldId id="434" r:id="rId5"/>
    <p:sldId id="439" r:id="rId6"/>
    <p:sldId id="435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744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64" userDrawn="1">
          <p15:clr>
            <a:srgbClr val="A4A3A4"/>
          </p15:clr>
        </p15:guide>
        <p15:guide id="6" orient="horz" pos="1038" userDrawn="1">
          <p15:clr>
            <a:srgbClr val="A4A3A4"/>
          </p15:clr>
        </p15:guide>
        <p15:guide id="7" pos="5032" userDrawn="1">
          <p15:clr>
            <a:srgbClr val="A4A3A4"/>
          </p15:clr>
        </p15:guide>
        <p15:guide id="8" orient="horz" pos="3104" userDrawn="1">
          <p15:clr>
            <a:srgbClr val="A4A3A4"/>
          </p15:clr>
        </p15:guide>
        <p15:guide id="9" pos="2642" userDrawn="1">
          <p15:clr>
            <a:srgbClr val="A4A3A4"/>
          </p15:clr>
        </p15:guide>
        <p15:guide id="10" orient="horz" pos="2250" userDrawn="1">
          <p15:clr>
            <a:srgbClr val="A4A3A4"/>
          </p15:clr>
        </p15:guide>
        <p15:guide id="11" orient="horz" pos="39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8"/>
        <p:guide pos="272"/>
        <p:guide pos="7447"/>
        <p:guide orient="horz" pos="637"/>
        <p:guide orient="horz" pos="3364"/>
        <p:guide orient="horz" pos="1038"/>
        <p:guide pos="5032"/>
        <p:guide orient="horz" pos="3104"/>
        <p:guide pos="2642"/>
        <p:guide orient="horz" pos="2250"/>
        <p:guide orient="horz" pos="39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8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.jpeg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5.jpe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5.xml"/><Relationship Id="rId10" Type="http://schemas.openxmlformats.org/officeDocument/2006/relationships/image" Target="../media/image3.jpeg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1.jpeg"/><Relationship Id="rId3" Type="http://schemas.openxmlformats.org/officeDocument/2006/relationships/tags" Target="../tags/tag27.xml"/><Relationship Id="rId2" Type="http://schemas.openxmlformats.org/officeDocument/2006/relationships/image" Target="../media/image10.jpe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image" Target="../media/image15.jpeg"/><Relationship Id="rId14" Type="http://schemas.openxmlformats.org/officeDocument/2006/relationships/tags" Target="../tags/tag34.xml"/><Relationship Id="rId13" Type="http://schemas.openxmlformats.org/officeDocument/2006/relationships/image" Target="../media/image14.jpeg"/><Relationship Id="rId12" Type="http://schemas.openxmlformats.org/officeDocument/2006/relationships/image" Target="../media/image13.jpeg"/><Relationship Id="rId11" Type="http://schemas.openxmlformats.org/officeDocument/2006/relationships/tags" Target="../tags/tag33.xml"/><Relationship Id="rId10" Type="http://schemas.openxmlformats.org/officeDocument/2006/relationships/image" Target="../media/image12.jpeg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广州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8630" y="1012190"/>
            <a:ext cx="11236960" cy="58769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468630" y="5341620"/>
            <a:ext cx="11236960" cy="154686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广州游艇码</a:t>
            </a:r>
            <a:r>
              <a:rPr>
                <a:solidFill>
                  <a:schemeClr val="bg1"/>
                </a:solidFill>
                <a:sym typeface="+mn-ea"/>
              </a:rPr>
              <a:t>头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2765" y="5935980"/>
            <a:ext cx="11236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广州游艇码头试驾场地，位于珠港澳中心【最佳黄金位置】，长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150m  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43m  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最宽处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60m 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总面积约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7500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水泥地面全封闭，距广州市区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公里，距五星粤海酒店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公里，距莲花山旅游景区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公里。场地以东的海滨广场，亦称作五锚广场，与海鸥岛隔海相望。场地特色包含五锚、巨型起重机、大舞台、张拉膜露天餐吧，以及可容纳</a:t>
            </a:r>
            <a:r>
              <a:rPr lang="en-US" altLang="zh-CN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</a:t>
            </a:r>
            <a:r>
              <a:rPr lang="zh-CN" altLang="en-US" sz="1200" b="1" spc="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人的多媒体会议室。适合举办各类汽车试乘试驾活动。</a:t>
            </a:r>
            <a:endParaRPr lang="zh-CN" altLang="en-US" sz="1200" b="1" spc="1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85125" y="4017010"/>
            <a:ext cx="38347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1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 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43m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最宽处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7500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380v/2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2e8072dfa346594c0427475be3634791"/>
          <p:cNvPicPr/>
          <p:nvPr/>
        </p:nvPicPr>
        <p:blipFill>
          <a:blip r:embed="rId1"/>
          <a:srcRect r="755" b="757"/>
          <a:stretch>
            <a:fillRect/>
          </a:stretch>
        </p:blipFill>
        <p:spPr>
          <a:xfrm>
            <a:off x="8012430" y="1141095"/>
            <a:ext cx="3807460" cy="2639695"/>
          </a:xfrm>
          <a:prstGeom prst="rect">
            <a:avLst/>
          </a:prstGeom>
        </p:spPr>
      </p:pic>
      <p:pic>
        <p:nvPicPr>
          <p:cNvPr id="3" name="图片 2" descr="广州游艇码头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" y="1062355"/>
            <a:ext cx="7290435" cy="51568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2465" y="1092615"/>
            <a:ext cx="3711575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28420" y="3435516"/>
            <a:ext cx="1921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俯拍图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1150" y="3435516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空场图</a:t>
            </a:r>
            <a:endParaRPr lang="zh-CN" altLang="en-US" sz="1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8475" y="6213026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1200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47003" y="3435516"/>
            <a:ext cx="1773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ym typeface="+mn-ea"/>
              </a:rPr>
              <a:t>空场图</a:t>
            </a:r>
            <a:endParaRPr lang="zh-CN" sz="1200" dirty="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21978" y="6146258"/>
            <a:ext cx="3529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328420" y="6146258"/>
            <a:ext cx="1953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174615" y="6146258"/>
            <a:ext cx="1953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latin typeface="+mn-ea"/>
                <a:cs typeface="+mn-ea"/>
                <a:sym typeface="+mn-ea"/>
              </a:rPr>
              <a:t>会所</a:t>
            </a:r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r="9389"/>
          <a:stretch>
            <a:fillRect/>
          </a:stretch>
        </p:blipFill>
        <p:spPr>
          <a:xfrm>
            <a:off x="8118475" y="3825240"/>
            <a:ext cx="3700145" cy="2320925"/>
          </a:xfrm>
          <a:prstGeom prst="rect">
            <a:avLst/>
          </a:prstGeom>
        </p:spPr>
      </p:pic>
      <p:pic>
        <p:nvPicPr>
          <p:cNvPr id="10" name="图片 9" descr="会所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7360" y="3825240"/>
            <a:ext cx="3710305" cy="2326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rcRect l="7969" b="9343"/>
          <a:stretch>
            <a:fillRect/>
          </a:stretch>
        </p:blipFill>
        <p:spPr>
          <a:xfrm>
            <a:off x="8081010" y="1107440"/>
            <a:ext cx="3741420" cy="2298700"/>
          </a:xfrm>
          <a:prstGeom prst="rect">
            <a:avLst/>
          </a:prstGeom>
        </p:spPr>
      </p:pic>
      <p:pic>
        <p:nvPicPr>
          <p:cNvPr id="5" name="图片 4" descr="微信图片_20230511171715"/>
          <p:cNvPicPr>
            <a:picLocks noChangeAspect="1"/>
          </p:cNvPicPr>
          <p:nvPr/>
        </p:nvPicPr>
        <p:blipFill>
          <a:blip r:embed="rId8"/>
          <a:srcRect t="19406" b="4740"/>
          <a:stretch>
            <a:fillRect/>
          </a:stretch>
        </p:blipFill>
        <p:spPr>
          <a:xfrm>
            <a:off x="432435" y="3798570"/>
            <a:ext cx="3724275" cy="2332355"/>
          </a:xfrm>
          <a:prstGeom prst="rect">
            <a:avLst/>
          </a:prstGeom>
        </p:spPr>
      </p:pic>
      <p:pic>
        <p:nvPicPr>
          <p:cNvPr id="8" name="图片 7" descr="2e8072dfa346594c0427475be3634791"/>
          <p:cNvPicPr/>
          <p:nvPr>
            <p:custDataLst>
              <p:tags r:id="rId9"/>
            </p:custDataLst>
          </p:nvPr>
        </p:nvPicPr>
        <p:blipFill>
          <a:blip r:embed="rId10"/>
          <a:srcRect l="1903" r="755" b="12121"/>
          <a:stretch>
            <a:fillRect/>
          </a:stretch>
        </p:blipFill>
        <p:spPr>
          <a:xfrm>
            <a:off x="419735" y="1076960"/>
            <a:ext cx="3743325" cy="233743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3705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2760" y="108013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221470" y="3473135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上汽奥迪A7L 尊享之旅</a:t>
            </a:r>
            <a:endParaRPr lang="zh-CN" altLang="en-US" sz="1200"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98475" y="6213026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 广汽本田型格 疾速驾控BATTLE晋级赛</a:t>
            </a:r>
            <a:endParaRPr lang="zh-CN" altLang="en-US" sz="1200" dirty="0"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156200" y="6212840"/>
            <a:ext cx="195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智己L7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新世界驾控旗舰 全国区域试驾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广州站</a:t>
            </a:r>
            <a:endParaRPr lang="zh-CN" altLang="en-US" sz="1200" dirty="0">
              <a:sym typeface="+mn-ea"/>
            </a:endParaRPr>
          </a:p>
          <a:p>
            <a:pPr algn="ctr"/>
            <a:endParaRPr lang="zh-CN" altLang="en-US" sz="1200" dirty="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221978" y="6236521"/>
            <a:ext cx="3529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ym typeface="+mn-ea"/>
              </a:rPr>
              <a:t>极星Polestar “星”动行动 试驾新体验</a:t>
            </a:r>
            <a:br>
              <a:rPr lang="zh-CN" altLang="en-US" sz="1200" dirty="0">
                <a:sym typeface="+mn-ea"/>
              </a:rPr>
            </a:br>
            <a:r>
              <a:rPr lang="zh-CN" altLang="en-US" sz="1200" dirty="0">
                <a:sym typeface="+mn-ea"/>
              </a:rPr>
              <a:t>城市试驾</a:t>
            </a:r>
            <a:r>
              <a:rPr lang="en-US" altLang="zh-CN" sz="1200" dirty="0">
                <a:sym typeface="+mn-ea"/>
              </a:rPr>
              <a:t> </a:t>
            </a:r>
            <a:r>
              <a:rPr lang="zh-CN" altLang="en-US" sz="1200" dirty="0">
                <a:sym typeface="+mn-ea"/>
              </a:rPr>
              <a:t>广州站 </a:t>
            </a:r>
            <a:endParaRPr lang="zh-CN" altLang="en-US" sz="1200" dirty="0">
              <a:sym typeface="+mn-ea"/>
            </a:endParaRPr>
          </a:p>
        </p:txBody>
      </p:sp>
      <p:pic>
        <p:nvPicPr>
          <p:cNvPr id="18" name="图片 17" descr="C:\Users\shizhan\Desktop\广州极星\8.jpg8"/>
          <p:cNvPicPr/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8113408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>
            <p:custDataLst>
              <p:tags r:id="rId11"/>
            </p:custDataLst>
          </p:nvPr>
        </p:nvPicPr>
        <p:blipFill>
          <a:blip r:embed="rId12"/>
          <a:srcRect l="2360" r="2098"/>
          <a:stretch>
            <a:fillRect/>
          </a:stretch>
        </p:blipFill>
        <p:spPr>
          <a:xfrm>
            <a:off x="4277995" y="382016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13"/>
          <a:srcRect t="4888"/>
          <a:stretch>
            <a:fillRect/>
          </a:stretch>
        </p:blipFill>
        <p:spPr>
          <a:xfrm>
            <a:off x="441960" y="1080770"/>
            <a:ext cx="3712210" cy="2310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498600" y="3467420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广汽三菱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全新欧蓝德试驾活动</a:t>
            </a:r>
            <a:endParaRPr lang="zh-CN" altLang="en-US" sz="1200"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5"/>
          <a:srcRect t="6289"/>
          <a:stretch>
            <a:fillRect/>
          </a:stretch>
        </p:blipFill>
        <p:spPr>
          <a:xfrm>
            <a:off x="4277360" y="1083945"/>
            <a:ext cx="3712210" cy="2318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4384800" y="3473770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小鹏</a:t>
            </a:r>
            <a:r>
              <a:rPr lang="en-US" altLang="zh-CN" sz="1200">
                <a:sym typeface="+mn-ea"/>
              </a:rPr>
              <a:t> </a:t>
            </a:r>
            <a:r>
              <a:rPr lang="zh-CN" altLang="en-US" sz="1200">
                <a:sym typeface="+mn-ea"/>
              </a:rPr>
              <a:t>全新</a:t>
            </a:r>
            <a:r>
              <a:rPr lang="en-US" altLang="zh-CN" sz="1200">
                <a:sym typeface="+mn-ea"/>
              </a:rPr>
              <a:t>P7i </a:t>
            </a:r>
            <a:r>
              <a:rPr lang="zh-CN" altLang="en-US" sz="1200">
                <a:sym typeface="+mn-ea"/>
              </a:rPr>
              <a:t>极智驾控学院</a:t>
            </a:r>
            <a:endParaRPr lang="zh-CN" altLang="en-US" sz="1200">
              <a:sym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微信图片_20211216100109"/>
          <p:cNvPicPr/>
          <p:nvPr/>
        </p:nvPicPr>
        <p:blipFill>
          <a:blip r:embed="rId1"/>
          <a:srcRect t="3857" r="1787" b="2070"/>
          <a:stretch>
            <a:fillRect/>
          </a:stretch>
        </p:blipFill>
        <p:spPr>
          <a:xfrm>
            <a:off x="8106410" y="1080135"/>
            <a:ext cx="3711600" cy="232200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2"/>
          <a:srcRect l="4048" r="3782"/>
          <a:stretch>
            <a:fillRect/>
          </a:stretch>
        </p:blipFill>
        <p:spPr>
          <a:xfrm>
            <a:off x="4281805" y="108394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1960" y="1081405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4"/>
          <a:srcRect t="3677"/>
          <a:stretch>
            <a:fillRect/>
          </a:stretch>
        </p:blipFill>
        <p:spPr>
          <a:xfrm>
            <a:off x="441960" y="3831590"/>
            <a:ext cx="3711600" cy="232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36675" y="3479800"/>
            <a:ext cx="1921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广汽埃安试驾活动</a:t>
            </a:r>
            <a:endParaRPr lang="zh-CN" altLang="en-US" sz="1200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2420" y="3475675"/>
            <a:ext cx="3516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林肯</a:t>
            </a:r>
            <a:endParaRPr lang="zh-CN" altLang="en-US" sz="12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5620" y="6230171"/>
            <a:ext cx="3582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ym typeface="+mn-ea"/>
              </a:rPr>
              <a:t>空悬之道 等你来战</a:t>
            </a:r>
            <a:endParaRPr lang="zh-CN" altLang="en-US" sz="1200" dirty="0">
              <a:sym typeface="+mn-ea"/>
            </a:endParaRPr>
          </a:p>
          <a:p>
            <a:pPr algn="ctr"/>
            <a:r>
              <a:rPr lang="zh-CN" altLang="en-US" sz="1200" dirty="0">
                <a:sym typeface="+mn-ea"/>
              </a:rPr>
              <a:t>岚图FREE试驾</a:t>
            </a:r>
            <a:endParaRPr lang="zh-CN" altLang="en-US" sz="1200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77179" y="6230031"/>
            <a:ext cx="15208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ym typeface="+mn-ea"/>
              </a:rPr>
              <a:t>蔚来汽车试驾活动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22850" y="3402965"/>
            <a:ext cx="2145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 dirty="0">
                <a:sym typeface="+mn-ea"/>
              </a:rPr>
              <a:t>驭电前行·e路静驰 东本CR-V PHEV广州试驾品鉴会</a:t>
            </a:r>
            <a:endParaRPr sz="1200" dirty="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12453" y="6221281"/>
            <a:ext cx="3529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ym typeface="+mn-ea"/>
              </a:rPr>
              <a:t>梅赛德斯-AMG</a:t>
            </a:r>
            <a:r>
              <a:rPr lang="zh-CN" sz="1200" dirty="0">
                <a:sym typeface="+mn-ea"/>
              </a:rPr>
              <a:t>汽车试驾活动</a:t>
            </a:r>
            <a:endParaRPr lang="zh-CN" altLang="en-US" sz="1200" dirty="0">
              <a:sym typeface="+mn-ea"/>
            </a:endParaRPr>
          </a:p>
        </p:txBody>
      </p:sp>
      <p:pic>
        <p:nvPicPr>
          <p:cNvPr id="10" name="图片 9" descr="微信图片_20211216100336"/>
          <p:cNvPicPr/>
          <p:nvPr/>
        </p:nvPicPr>
        <p:blipFill rotWithShape="1">
          <a:blip r:embed="rId5"/>
          <a:srcRect l="-276" t="12688" r="276" b="3529"/>
          <a:stretch>
            <a:fillRect/>
          </a:stretch>
        </p:blipFill>
        <p:spPr>
          <a:xfrm>
            <a:off x="8105140" y="3825240"/>
            <a:ext cx="3711600" cy="2322000"/>
          </a:xfrm>
          <a:prstGeom prst="rect">
            <a:avLst/>
          </a:prstGeom>
        </p:spPr>
      </p:pic>
      <p:pic>
        <p:nvPicPr>
          <p:cNvPr id="13" name="图片 12" descr="蔚来"/>
          <p:cNvPicPr/>
          <p:nvPr/>
        </p:nvPicPr>
        <p:blipFill>
          <a:blip r:embed="rId6"/>
          <a:stretch>
            <a:fillRect/>
          </a:stretch>
        </p:blipFill>
        <p:spPr>
          <a:xfrm>
            <a:off x="4281805" y="3825240"/>
            <a:ext cx="3711600" cy="2322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PLACING_PICTURE_USER_VIEWPORT" val="{&quot;height&quot;:9255,&quot;width&quot;:17696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UNIT_PLACING_PICTURE_USER_VIEWPORT" val="{&quot;height&quot;:3656.6929133858266,&quot;width&quot;:5845.03937007874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3656.6928100585938,&quot;width&quot;:5958.42529296875}"/>
  <p:tag name="KSO_WM_BEAUTIFY_FLAG" val=""/>
</p:tagLst>
</file>

<file path=ppt/tags/tag33.xml><?xml version="1.0" encoding="utf-8"?>
<p:tagLst xmlns:p="http://schemas.openxmlformats.org/presentationml/2006/main">
  <p:tag name="KSO_WM_UNIT_PLACING_PICTURE_USER_VIEWPORT" val="{&quot;height&quot;:3656.6929133858266,&quot;width&quot;:5845.03937007874}"/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8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bdec1c3c-bec5-4e1a-83eb-f31c4e1e63d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WPS 演示</Application>
  <PresentationFormat>宽屏</PresentationFormat>
  <Paragraphs>47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广州游艇码头试驾场地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288</cp:revision>
  <dcterms:created xsi:type="dcterms:W3CDTF">2019-06-19T02:08:00Z</dcterms:created>
  <dcterms:modified xsi:type="dcterms:W3CDTF">2025-05-08T07:07:40Z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AA973E7448DB4BA5ACC6AB0FD5A0B6EE</vt:lpwstr>
  </property>
</Properties>
</file>